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handoutMasterIdLst>
    <p:handoutMasterId r:id="rId11"/>
  </p:handoutMasterIdLst>
  <p:sldIdLst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0805" y="0"/>
            <a:ext cx="1235138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" y="796290"/>
            <a:ext cx="12214860" cy="47453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935" y="5666740"/>
            <a:ext cx="117849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访问：使用谷歌或火狐浏览器，输入访问网址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en-US" altLang="zh-CN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http://et.ynau.edu.cn/cwc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，若是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360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浏览器更改浏览器模式为极速模式。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96850" y="5173980"/>
            <a:ext cx="117151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系统登陆：输入对应的用户编码、密码及验证码后点击登录即可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初始密码都为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个人用户编码为教职工工号。登陆个人用户后只能查看个人项目，若登陆个人账号后找不到自己项目，可登陆部门申报账号（部门编码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+01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）查询或登录农业大学公共账号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0000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进行查询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" y="689610"/>
            <a:ext cx="12035790" cy="4353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670" y="691515"/>
            <a:ext cx="12168505" cy="49161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9235" y="5751195"/>
            <a:ext cx="11167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若登陆时出现</a:t>
            </a:r>
            <a:r>
              <a:rPr lang="en-US" altLang="zh-CN" b="1"/>
              <a:t>“</a:t>
            </a:r>
            <a:r>
              <a:rPr lang="zh-CN" altLang="en-US" b="1"/>
              <a:t>当前用户尚未授权，请联系管理员</a:t>
            </a:r>
            <a:r>
              <a:rPr lang="en-US" altLang="zh-CN" b="1"/>
              <a:t>”</a:t>
            </a:r>
            <a:r>
              <a:rPr lang="zh-CN" altLang="en-US" b="1"/>
              <a:t>时，可</a:t>
            </a:r>
            <a:r>
              <a:rPr lang="zh-CN" altLang="en-US" b="1">
                <a:sym typeface="+mn-ea"/>
              </a:rPr>
              <a:t>在</a:t>
            </a:r>
            <a:r>
              <a:rPr lang="zh-CN" altLang="en-US" b="1">
                <a:solidFill>
                  <a:srgbClr val="FF0000"/>
                </a:solidFill>
              </a:rPr>
              <a:t>（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农大校内预算申报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--887219070</a:t>
            </a:r>
            <a:r>
              <a:rPr lang="zh-CN" altLang="en-US" b="1">
                <a:solidFill>
                  <a:srgbClr val="FF0000"/>
                </a:solidFill>
              </a:rPr>
              <a:t>）里</a:t>
            </a:r>
            <a:r>
              <a:rPr lang="en-US" altLang="zh-CN" b="1">
                <a:solidFill>
                  <a:srgbClr val="FF0000"/>
                </a:solidFill>
              </a:rPr>
              <a:t>@技术支持_赵义(qq:1580550721)</a:t>
            </a:r>
            <a:r>
              <a:rPr lang="en-US" altLang="zh-CN" b="1"/>
              <a:t>,</a:t>
            </a:r>
            <a:r>
              <a:rPr lang="zh-CN" altLang="en-US" b="1"/>
              <a:t>我会尽快帮各位老师授权，以免影响各位进行项目查询。</a:t>
            </a:r>
            <a:endParaRPr lang="zh-CN" altLang="en-US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" y="812165"/>
            <a:ext cx="12160885" cy="48482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240" y="5861050"/>
            <a:ext cx="11898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个人项目查询：通过登录个人账号后在此查询个人结转项目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75" y="710565"/>
            <a:ext cx="12111355" cy="56819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767715"/>
            <a:ext cx="12154535" cy="49193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6050" y="5774055"/>
            <a:ext cx="12027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农业大学项目查询：所有新老系统对接时对不到个人的项目统一放到农业大学账户下</a:t>
            </a:r>
            <a:r>
              <a:rPr lang="en-US" altLang="zh-CN" b="1">
                <a:solidFill>
                  <a:srgbClr val="FF0000"/>
                </a:solidFill>
              </a:rPr>
              <a:t>(</a:t>
            </a:r>
            <a:r>
              <a:rPr lang="zh-CN" altLang="en-US" b="1">
                <a:solidFill>
                  <a:srgbClr val="FF0000"/>
                </a:solidFill>
              </a:rPr>
              <a:t>后期可做修改</a:t>
            </a:r>
            <a:r>
              <a:rPr lang="en-US" altLang="zh-CN" b="1">
                <a:solidFill>
                  <a:srgbClr val="FF0000"/>
                </a:solidFill>
              </a:rPr>
              <a:t>)</a:t>
            </a:r>
            <a:r>
              <a:rPr lang="zh-CN" altLang="en-US" b="1">
                <a:solidFill>
                  <a:srgbClr val="FF0000"/>
                </a:solidFill>
              </a:rPr>
              <a:t>。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WPS 演示</Application>
  <PresentationFormat>宽屏</PresentationFormat>
  <Paragraphs>11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Office 主题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12</cp:revision>
  <dcterms:created xsi:type="dcterms:W3CDTF">2019-01-29T08:14:00Z</dcterms:created>
  <dcterms:modified xsi:type="dcterms:W3CDTF">2019-01-30T04:03:40Z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2052-11.1.0.8203</vt:lpwstr>
  </property>
</Properties>
</file>